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945FC8-3653-C84E-BF9E-AB417AAE8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68FF6A-D7FD-A74F-AE69-A99715BD4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52A21D-B177-CA46-834B-FA7ECFDE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F4DD33-4190-C345-875D-3E978AB3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67B661-20D6-DE4F-AB92-32BDF00B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35BB48-5007-214F-93FC-9AD2642A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4CD089-4105-4641-9EFC-7FAAB987B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CCB2C3-E11B-1349-A6E5-A128F7DF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529254-42CB-6B45-BA6C-F4E5D9E4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4C3850-2B41-FE4A-93BC-244D8D74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39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750DFAA-CD25-3E44-BF8C-7B8647930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DF8CF35-F7BC-3D4C-91EC-37611C7CD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BFB54B-481C-484A-A8F5-5730E445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F2BA38-F352-D145-A4A7-8BA5B31B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BB5EB6-B1BB-B04C-A9A8-44CCC1F9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8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12FD1F-A576-8E4B-821F-0BB796B6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53220-D436-3B4B-8D15-D689A0CD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89DA70-CE21-1A42-BE46-78BD7FBB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CCD4A7-169D-FD41-A42B-166680E4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3CDC24-6D48-0C43-B6D1-3E40BBC2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30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6728CD-B8C1-FB4D-9BE3-196DD32D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F885F4-7CAF-664C-A9AF-7A4C5342A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C41D95-5995-1A4A-A0E9-22F95696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1AE26D-8571-DD49-9C65-2B38E44E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0A4F23-AEF6-3745-8EC3-99E33177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32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5F1A8-E113-E648-A975-CC85D498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F5C567-3BC2-DA4E-8141-B2271618A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CB02EEF-2AAE-AF4A-829A-75476740C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885A76-2E39-CA43-B04B-D4216C8D5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E6AF6-0E84-A941-9D8A-40AC75B6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355C81-446B-2C4C-94A2-6B9B851F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97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4C7C3-E3C4-DE49-AF4D-78711B2B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FCEE0F-8613-2841-A8DB-F9BB9037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B35C91A-EADA-6146-9A6B-CE0CDAE81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C73C8F-7EC1-A84C-8DE6-A24364560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DE59622-2991-7645-9A79-5B4B79CA2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804429-1866-A44F-8812-B6D7C562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5F8B06-6CAA-5241-8336-8721485B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201DC41-67C1-D24E-92F7-19F58682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68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B9E3A4-EDF5-9C4E-ABBC-B21C1C8B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14E7311-426E-B042-9C6F-1FB042A7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E280B6-20B9-2F48-84DF-40D6A93A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E7C321-1650-FA44-8365-021DD8E8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01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F648D01-A8B3-8B48-AA72-715C4F3D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BA6C10D-4272-BF47-9C4D-950EEA1B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1CFA119-6CE9-2B48-B396-97C1154D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77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32B0B3-DCB5-B040-874B-46A364D15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7D8EC8-4299-D64D-96D2-D2C57DDDF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770F30-6C63-2C46-957B-67C2B588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C53393-48A1-B149-9CB9-CE0A5757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5EA49D-8FC3-6A41-9A91-6CF85D24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26EEBA-9AC3-5F41-8945-B8DF48B2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8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9143D1-C77A-CF4F-9491-440005B6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9920D8B-E631-C44B-8C6F-6DC5C7D5D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81F461-4A5B-E349-AED8-FB8A96878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0E92C6-E900-3A49-968C-6F041DE8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4184A0-B189-A44F-80E3-3294E101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F83ABC-1E1C-4640-B80A-BF4806E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083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2DA3F00-3BAE-FD4D-AAD8-08E3C19C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392771-1FF5-DD4C-8C6B-A350F57B1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389C7C-B717-D94B-B05A-B2140C752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503B8-2913-114C-B43F-C9C9257925D6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A35A4E-A08F-2346-BFC9-68CABB48C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A8EC64-C16E-8A4F-AC60-A694CF7D4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0C77B-E202-7045-A8CD-4BCBE8A3EE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67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39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Per Westlund</cp:lastModifiedBy>
  <cp:revision>4</cp:revision>
  <dcterms:created xsi:type="dcterms:W3CDTF">2021-10-20T13:55:43Z</dcterms:created>
  <dcterms:modified xsi:type="dcterms:W3CDTF">2023-09-01T12:54:38Z</dcterms:modified>
</cp:coreProperties>
</file>